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searchgate.net/profile/Hans-Orru/publication/346849338_Human_Biomonitoring_in_the_Oil_Shale_Industry_Area_in_Estonia-Overview_of_Earlier_Programmes_and_Future_Perspectives/links/6037f006a6fdcc37a85155ca/Human-Biomonitoring-in-the-Oil-Shale-Industry-Area-in-Estonia-Overview-of-Earlier-Programmes-and-Future-Perspectives.pdf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xgis.maaamet.ee/xgis2/page/app/soojussaared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dgs.un.org/goals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valitsus.ee/rohepoore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oordelegaat.ee/kliimadelegaat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tlas.climate.copernicus.eu/atlas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lmateenistus.ee/kliima/ajaloolised-ilmaandmed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tlas.climate.copernicus.eu/atlas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13cf1a8d7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d13cf1a8d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Human Biomonitoring in the Oil Shale Industry Area in Estonia—Overview of Earlier Programmes and Future Perspectives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13cf1a8d7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13cf1a8d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X-GIS 2.0 [soojussaared]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6f9e470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6f9e47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THE 17 GOALS | Sustainable Development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112039b29_0_6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112039b2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d13cf1a8d7_0_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d13cf1a8d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6f9e470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6f9e470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Rohepööre | Eesti Vabariigi Valitsus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6f9e470d_0_8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6f9e470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Siin saavad noored jagada oma kogemusi osaluse ja kaasamise kohta. Projektid ja algatused.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9e470d_0_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9e470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Väide ja siis noored peavad võtma ennast ritta niimoodi, et 0% on ühes ruumi otsas ja 100% on teises ruumi otsas. Eesmärk näha, kui pessimistlikud nad on ja siis lõpus menti kaudu uuesti küsida, et kas midagi on muutunud.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9e470d_0_3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9e470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Kliima noordelegaadid - Noordelegaat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9e470d_0_1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9e470d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112039b29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d112039b2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Copernicus Interactive Climate Atlas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13cf1a8d7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d13cf1a8d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112039b29_0_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112039b2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Ilmateenistuse andmed: </a:t>
            </a:r>
            <a:r>
              <a:rPr lang="en" u="sng">
                <a:solidFill>
                  <a:schemeClr val="hlink"/>
                </a:solidFill>
                <a:hlinkClick r:id="rId2"/>
              </a:rPr>
              <a:t>Ajaloolised ilmaandmed |Keskkonnaagentuur | ILM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d112039b29_0_6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d112039b2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Copernicus Interactive Climate Atlas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112039b29_0_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d112039b2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hyperlink" Target="http://ment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Kliimamuutused, 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ÜRO jätkusuutliku arengu 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eesmärgid ja rohepööre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Linda Luts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Huvikaitsespetsialist, Arengukoostöö Ümarlaud 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Marie Johanna Univer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kliima noordelegaat, Tartu Ülikooli nooremteadur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87" name="Google Shape;87;p13" title="Logo EuroRubi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title="EN-Funded by the EU-PO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4675" y="4372125"/>
            <a:ext cx="2061773" cy="4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22"/>
          <p:cNvCxnSpPr>
            <a:stCxn id="170" idx="2"/>
          </p:cNvCxnSpPr>
          <p:nvPr/>
        </p:nvCxnSpPr>
        <p:spPr>
          <a:xfrm>
            <a:off x="5477825" y="2268850"/>
            <a:ext cx="1212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1" name="Google Shape;171;p22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6025" y="164726"/>
            <a:ext cx="5741775" cy="42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2623600" y="4577575"/>
            <a:ext cx="41154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Õhusaaste Ida-Virumaal (Orru jt, 2020)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0" y="0"/>
            <a:ext cx="1808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Orru, H., Viitak, A., Herodes, K., Veber, T., &amp; Lukk, M. (2020). Human biomonitoring in the oil shale industry area in Estonia—overview of earlier programmes and future perspectives.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Frontiers in Public Health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8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582114.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23"/>
          <p:cNvCxnSpPr>
            <a:stCxn id="180" idx="2"/>
          </p:cNvCxnSpPr>
          <p:nvPr/>
        </p:nvCxnSpPr>
        <p:spPr>
          <a:xfrm>
            <a:off x="5477825" y="2268850"/>
            <a:ext cx="1212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1" name="Google Shape;181;p23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1434400" y="4535175"/>
            <a:ext cx="68094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Soojussaared Narvas ja selle ümbruses juulis 2014 ja mais 2024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950" y="758525"/>
            <a:ext cx="4055969" cy="36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99550" y="758525"/>
            <a:ext cx="4309525" cy="36151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183950" y="180300"/>
            <a:ext cx="53844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Allikas: Maa-ameti geoportaal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 title="ÜRO_SDG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050" y="-22375"/>
            <a:ext cx="6625327" cy="518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00" y="502425"/>
            <a:ext cx="4056326" cy="40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2461" y="502425"/>
            <a:ext cx="3988528" cy="4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25" y="545500"/>
            <a:ext cx="4094185" cy="409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700" y="545500"/>
            <a:ext cx="4109013" cy="40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title"/>
          </p:nvPr>
        </p:nvSpPr>
        <p:spPr>
          <a:xfrm>
            <a:off x="358300" y="2934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Rohepööre - mis see on ja mis see ei ole?</a:t>
            </a:r>
            <a:endParaRPr b="1"/>
          </a:p>
        </p:txBody>
      </p:sp>
      <p:pic>
        <p:nvPicPr>
          <p:cNvPr id="211" name="Google Shape;211;p27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875" y="934850"/>
            <a:ext cx="7990110" cy="39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148875" y="4827775"/>
            <a:ext cx="41982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Allikas: Vabariigi Valitsus, 2023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440400" y="1870100"/>
            <a:ext cx="81498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Räägime noorte osalusest ehk kuidas mina saan kaasa aidata?</a:t>
            </a:r>
            <a:endParaRPr sz="3900"/>
          </a:p>
        </p:txBody>
      </p:sp>
      <p:pic>
        <p:nvPicPr>
          <p:cNvPr id="219" name="Google Shape;219;p28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Mina saan oma tegudega leevendada kliimamuutuste tagajärgi</a:t>
            </a:r>
            <a:endParaRPr/>
          </a:p>
        </p:txBody>
      </p:sp>
      <p:pic>
        <p:nvPicPr>
          <p:cNvPr id="94" name="Google Shape;94;p14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002" y="210675"/>
            <a:ext cx="610376" cy="59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Kes on noordelegaat?</a:t>
            </a:r>
            <a:endParaRPr/>
          </a:p>
        </p:txBody>
      </p:sp>
      <p:pic>
        <p:nvPicPr>
          <p:cNvPr id="100" name="Google Shape;100;p15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1260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00" y="3329178"/>
            <a:ext cx="4355801" cy="12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000" y="1318283"/>
            <a:ext cx="4355800" cy="235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4946450" y="3888750"/>
            <a:ext cx="4050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Instagram @noordelegaat</a:t>
            </a:r>
            <a:endParaRPr sz="2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5998" y="89325"/>
            <a:ext cx="1087800" cy="10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297850" y="19760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Kui palavaks Eestis tulevikus läheb?</a:t>
            </a:r>
            <a:endParaRPr/>
          </a:p>
        </p:txBody>
      </p:sp>
      <p:pic>
        <p:nvPicPr>
          <p:cNvPr id="110" name="Google Shape;110;p16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 title="t-CMIP6_timeseries.png"/>
          <p:cNvPicPr preferRelativeResize="0"/>
          <p:nvPr/>
        </p:nvPicPr>
        <p:blipFill rotWithShape="1">
          <a:blip r:embed="rId3">
            <a:alphaModFix/>
          </a:blip>
          <a:srcRect b="21226" l="0" r="0" t="18815"/>
          <a:stretch/>
        </p:blipFill>
        <p:spPr>
          <a:xfrm>
            <a:off x="49875" y="787300"/>
            <a:ext cx="9044252" cy="325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1506950" y="110525"/>
            <a:ext cx="6372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Aastakeskmine temperatuur</a:t>
            </a:r>
            <a:endParaRPr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7" name="Google Shape;117;p17"/>
          <p:cNvCxnSpPr/>
          <p:nvPr/>
        </p:nvCxnSpPr>
        <p:spPr>
          <a:xfrm flipH="1" rot="10800000">
            <a:off x="4677125" y="2795675"/>
            <a:ext cx="1601400" cy="1609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7"/>
          <p:cNvSpPr txBox="1"/>
          <p:nvPr/>
        </p:nvSpPr>
        <p:spPr>
          <a:xfrm>
            <a:off x="3730925" y="4291650"/>
            <a:ext cx="13992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endParaRPr b="1" sz="31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8034625" y="3474700"/>
            <a:ext cx="13992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2100</a:t>
            </a:r>
            <a:endParaRPr b="1" sz="28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" name="Google Shape;120;p17"/>
          <p:cNvCxnSpPr>
            <a:endCxn id="119" idx="0"/>
          </p:cNvCxnSpPr>
          <p:nvPr/>
        </p:nvCxnSpPr>
        <p:spPr>
          <a:xfrm flipH="1">
            <a:off x="8734225" y="1655200"/>
            <a:ext cx="83700" cy="18195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" name="Google Shape;121;p17"/>
          <p:cNvSpPr txBox="1"/>
          <p:nvPr/>
        </p:nvSpPr>
        <p:spPr>
          <a:xfrm>
            <a:off x="4874675" y="1930150"/>
            <a:ext cx="120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2006</a:t>
            </a:r>
            <a:endParaRPr b="1" sz="23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" name="Google Shape;122;p17"/>
          <p:cNvCxnSpPr>
            <a:stCxn id="121" idx="2"/>
          </p:cNvCxnSpPr>
          <p:nvPr/>
        </p:nvCxnSpPr>
        <p:spPr>
          <a:xfrm>
            <a:off x="5477825" y="2268850"/>
            <a:ext cx="1212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7"/>
          <p:cNvSpPr/>
          <p:nvPr/>
        </p:nvSpPr>
        <p:spPr>
          <a:xfrm>
            <a:off x="168400" y="1637950"/>
            <a:ext cx="229500" cy="193800"/>
          </a:xfrm>
          <a:prstGeom prst="ellipse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168400" y="3076225"/>
            <a:ext cx="229500" cy="1938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17" title="Logo EuroRubi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119100" y="4689450"/>
            <a:ext cx="475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Allikas: Copernicus Climate Atlas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297850" y="19760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Kui palavaks Eestis tulevikus läheb?</a:t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0" l="0" r="77361" t="0"/>
          <a:stretch/>
        </p:blipFill>
        <p:spPr>
          <a:xfrm>
            <a:off x="4972425" y="1271500"/>
            <a:ext cx="1521561" cy="2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61810" r="0" t="0"/>
          <a:stretch/>
        </p:blipFill>
        <p:spPr>
          <a:xfrm>
            <a:off x="6391350" y="1271500"/>
            <a:ext cx="2566652" cy="22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4899650" y="4032875"/>
            <a:ext cx="35019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Allikas: 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Copernicus Climate Atlas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18" title="Logo EuroRubi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19"/>
          <p:cNvCxnSpPr>
            <a:stCxn id="141" idx="2"/>
          </p:cNvCxnSpPr>
          <p:nvPr/>
        </p:nvCxnSpPr>
        <p:spPr>
          <a:xfrm>
            <a:off x="5477825" y="2268850"/>
            <a:ext cx="1212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2" name="Google Shape;142;p19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75" y="322975"/>
            <a:ext cx="7699926" cy="453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543200" y="4801750"/>
            <a:ext cx="24864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Allikas: Ilmateenistus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195450" y="147125"/>
            <a:ext cx="76101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Kliimatriibud</a:t>
            </a:r>
            <a:endParaRPr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Climate Stripes</a:t>
            </a:r>
            <a:endParaRPr i="1"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" name="Google Shape;150;p20"/>
          <p:cNvCxnSpPr>
            <a:stCxn id="151" idx="2"/>
          </p:cNvCxnSpPr>
          <p:nvPr/>
        </p:nvCxnSpPr>
        <p:spPr>
          <a:xfrm>
            <a:off x="5477825" y="2268850"/>
            <a:ext cx="1212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2" name="Google Shape;152;p20" title="Climate_Strip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5" y="1180900"/>
            <a:ext cx="9108948" cy="3897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0"/>
          <p:cNvCxnSpPr/>
          <p:nvPr/>
        </p:nvCxnSpPr>
        <p:spPr>
          <a:xfrm flipH="1">
            <a:off x="6408975" y="1224650"/>
            <a:ext cx="5100" cy="374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0"/>
          <p:cNvSpPr txBox="1"/>
          <p:nvPr/>
        </p:nvSpPr>
        <p:spPr>
          <a:xfrm>
            <a:off x="5958225" y="664000"/>
            <a:ext cx="13392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endParaRPr sz="26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20" title="Logo EuroRubi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1"/>
          <p:cNvCxnSpPr>
            <a:stCxn id="161" idx="2"/>
          </p:cNvCxnSpPr>
          <p:nvPr/>
        </p:nvCxnSpPr>
        <p:spPr>
          <a:xfrm>
            <a:off x="5477825" y="2268850"/>
            <a:ext cx="1212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1" title="Logo EuroRubi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1427" y="94800"/>
            <a:ext cx="610376" cy="59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 title="mentimeter_qr_co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5177175" y="1530750"/>
            <a:ext cx="46662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hlink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menti.com</a:t>
            </a:r>
            <a:endParaRPr b="1" sz="3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Kood: 6271 9597</a:t>
            </a:r>
            <a:endParaRPr b="1" sz="35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